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702" r:id="rId5"/>
  </p:sldMasterIdLst>
  <p:notesMasterIdLst>
    <p:notesMasterId r:id="rId11"/>
  </p:notesMasterIdLst>
  <p:sldIdLst>
    <p:sldId id="256" r:id="rId6"/>
    <p:sldId id="261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200"/>
    <a:srgbClr val="16DC37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CE1280-763F-43E0-8FB5-951EDDB88F26}" v="204" dt="2023-01-24T14:23:12.956"/>
    <p1510:client id="{735CDDB9-138F-4DB8-9270-545A9BE8FF12}" v="56" dt="2023-01-24T14:25:13.314"/>
    <p1510:client id="{79EC58DB-CD45-43B2-90F5-B1D218B04263}" v="17" dt="2023-01-24T15:54:07.226"/>
    <p1510:client id="{999A2362-66DA-4AA1-94D3-E27D44E2873F}" v="11" dt="2023-01-24T15:57:27.122"/>
    <p1510:client id="{DCF59272-AD9D-4423-B042-8D53F6AE4250}" v="53" dt="2023-01-24T14:08:24.871"/>
    <p1510:client id="{EAA9317E-7478-4E1E-A85A-C0F21C370CA9}" v="7" dt="2023-01-24T09:16:57.416"/>
    <p1510:client id="{F23FF626-F2AE-433A-AE3B-463694DFB527}" v="278" dt="2023-01-24T14:21:22.465"/>
    <p1510:client id="{FD6C5EF3-4301-48E4-B9DF-D7730A7E5E95}" v="6" dt="2023-01-24T14:27:20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lie Rahbek" userId="S::amelie.rahbek@regionjh.se::4fd31f7b-54a3-4f74-9e5a-528e93a099d1" providerId="AD" clId="Web-{999A2362-66DA-4AA1-94D3-E27D44E2873F}"/>
    <pc:docChg chg="modSld">
      <pc:chgData name="Amelie Rahbek" userId="S::amelie.rahbek@regionjh.se::4fd31f7b-54a3-4f74-9e5a-528e93a099d1" providerId="AD" clId="Web-{999A2362-66DA-4AA1-94D3-E27D44E2873F}" dt="2023-01-24T15:57:27.122" v="9" actId="20577"/>
      <pc:docMkLst>
        <pc:docMk/>
      </pc:docMkLst>
      <pc:sldChg chg="modSp">
        <pc:chgData name="Amelie Rahbek" userId="S::amelie.rahbek@regionjh.se::4fd31f7b-54a3-4f74-9e5a-528e93a099d1" providerId="AD" clId="Web-{999A2362-66DA-4AA1-94D3-E27D44E2873F}" dt="2023-01-24T15:56:31.950" v="2" actId="20577"/>
        <pc:sldMkLst>
          <pc:docMk/>
          <pc:sldMk cId="1623560497" sldId="258"/>
        </pc:sldMkLst>
        <pc:spChg chg="mod">
          <ac:chgData name="Amelie Rahbek" userId="S::amelie.rahbek@regionjh.se::4fd31f7b-54a3-4f74-9e5a-528e93a099d1" providerId="AD" clId="Web-{999A2362-66DA-4AA1-94D3-E27D44E2873F}" dt="2023-01-24T15:56:31.950" v="2" actId="20577"/>
          <ac:spMkLst>
            <pc:docMk/>
            <pc:sldMk cId="1623560497" sldId="258"/>
            <ac:spMk id="4" creationId="{A40D1724-1608-3FD6-3D65-F677278C30ED}"/>
          </ac:spMkLst>
        </pc:spChg>
      </pc:sldChg>
      <pc:sldChg chg="modSp">
        <pc:chgData name="Amelie Rahbek" userId="S::amelie.rahbek@regionjh.se::4fd31f7b-54a3-4f74-9e5a-528e93a099d1" providerId="AD" clId="Web-{999A2362-66DA-4AA1-94D3-E27D44E2873F}" dt="2023-01-24T15:57:27.122" v="9" actId="20577"/>
        <pc:sldMkLst>
          <pc:docMk/>
          <pc:sldMk cId="661435197" sldId="259"/>
        </pc:sldMkLst>
        <pc:spChg chg="mod">
          <ac:chgData name="Amelie Rahbek" userId="S::amelie.rahbek@regionjh.se::4fd31f7b-54a3-4f74-9e5a-528e93a099d1" providerId="AD" clId="Web-{999A2362-66DA-4AA1-94D3-E27D44E2873F}" dt="2023-01-24T15:57:27.122" v="9" actId="20577"/>
          <ac:spMkLst>
            <pc:docMk/>
            <pc:sldMk cId="661435197" sldId="259"/>
            <ac:spMk id="3" creationId="{D6189FDB-2A85-2B86-7F0F-D1B5C989718B}"/>
          </ac:spMkLst>
        </pc:spChg>
      </pc:sldChg>
    </pc:docChg>
  </pc:docChgLst>
  <pc:docChgLst>
    <pc:chgData name="Maria Kumpula" userId="S::maria.kumpula@regionjh.se::1d30e50f-4bc1-46ba-8099-434bbdd196d8" providerId="AD" clId="Web-{EAA9317E-7478-4E1E-A85A-C0F21C370CA9}"/>
    <pc:docChg chg="addSld delSld modSld addMainMaster">
      <pc:chgData name="Maria Kumpula" userId="S::maria.kumpula@regionjh.se::1d30e50f-4bc1-46ba-8099-434bbdd196d8" providerId="AD" clId="Web-{EAA9317E-7478-4E1E-A85A-C0F21C370CA9}" dt="2023-01-24T09:16:57.416" v="6" actId="14100"/>
      <pc:docMkLst>
        <pc:docMk/>
      </pc:docMkLst>
      <pc:sldChg chg="del">
        <pc:chgData name="Maria Kumpula" userId="S::maria.kumpula@regionjh.se::1d30e50f-4bc1-46ba-8099-434bbdd196d8" providerId="AD" clId="Web-{EAA9317E-7478-4E1E-A85A-C0F21C370CA9}" dt="2023-01-24T09:14:07.619" v="3"/>
        <pc:sldMkLst>
          <pc:docMk/>
          <pc:sldMk cId="1138083033" sldId="257"/>
        </pc:sldMkLst>
      </pc:sldChg>
      <pc:sldChg chg="modSp add">
        <pc:chgData name="Maria Kumpula" userId="S::maria.kumpula@regionjh.se::1d30e50f-4bc1-46ba-8099-434bbdd196d8" providerId="AD" clId="Web-{EAA9317E-7478-4E1E-A85A-C0F21C370CA9}" dt="2023-01-24T09:16:57.416" v="6" actId="14100"/>
        <pc:sldMkLst>
          <pc:docMk/>
          <pc:sldMk cId="483999490" sldId="261"/>
        </pc:sldMkLst>
        <pc:spChg chg="mod">
          <ac:chgData name="Maria Kumpula" userId="S::maria.kumpula@regionjh.se::1d30e50f-4bc1-46ba-8099-434bbdd196d8" providerId="AD" clId="Web-{EAA9317E-7478-4E1E-A85A-C0F21C370CA9}" dt="2023-01-24T09:16:57.416" v="6" actId="14100"/>
          <ac:spMkLst>
            <pc:docMk/>
            <pc:sldMk cId="483999490" sldId="261"/>
            <ac:spMk id="10" creationId="{B5BB8339-F631-6446-994B-EB1381645945}"/>
          </ac:spMkLst>
        </pc:spChg>
      </pc:sldChg>
      <pc:sldChg chg="add del">
        <pc:chgData name="Maria Kumpula" userId="S::maria.kumpula@regionjh.se::1d30e50f-4bc1-46ba-8099-434bbdd196d8" providerId="AD" clId="Web-{EAA9317E-7478-4E1E-A85A-C0F21C370CA9}" dt="2023-01-24T09:13:57.478" v="1"/>
        <pc:sldMkLst>
          <pc:docMk/>
          <pc:sldMk cId="3784991034" sldId="261"/>
        </pc:sldMkLst>
      </pc:sldChg>
      <pc:sldMasterChg chg="add addSldLayout">
        <pc:chgData name="Maria Kumpula" userId="S::maria.kumpula@regionjh.se::1d30e50f-4bc1-46ba-8099-434bbdd196d8" providerId="AD" clId="Web-{EAA9317E-7478-4E1E-A85A-C0F21C370CA9}" dt="2023-01-24T09:14:03.947" v="2"/>
        <pc:sldMasterMkLst>
          <pc:docMk/>
          <pc:sldMasterMk cId="1670121038" sldId="2147483702"/>
        </pc:sldMasterMkLst>
        <pc:sldLayoutChg chg="add">
          <pc:chgData name="Maria Kumpula" userId="S::maria.kumpula@regionjh.se::1d30e50f-4bc1-46ba-8099-434bbdd196d8" providerId="AD" clId="Web-{EAA9317E-7478-4E1E-A85A-C0F21C370CA9}" dt="2023-01-24T09:14:03.947" v="2"/>
          <pc:sldLayoutMkLst>
            <pc:docMk/>
            <pc:sldMasterMk cId="1670121038" sldId="2147483702"/>
            <pc:sldLayoutMk cId="2181446242" sldId="2147483703"/>
          </pc:sldLayoutMkLst>
        </pc:sldLayoutChg>
        <pc:sldLayoutChg chg="add">
          <pc:chgData name="Maria Kumpula" userId="S::maria.kumpula@regionjh.se::1d30e50f-4bc1-46ba-8099-434bbdd196d8" providerId="AD" clId="Web-{EAA9317E-7478-4E1E-A85A-C0F21C370CA9}" dt="2023-01-24T09:14:03.947" v="2"/>
          <pc:sldLayoutMkLst>
            <pc:docMk/>
            <pc:sldMasterMk cId="1670121038" sldId="2147483702"/>
            <pc:sldLayoutMk cId="2276639416" sldId="2147483705"/>
          </pc:sldLayoutMkLst>
        </pc:sldLayoutChg>
        <pc:sldLayoutChg chg="add">
          <pc:chgData name="Maria Kumpula" userId="S::maria.kumpula@regionjh.se::1d30e50f-4bc1-46ba-8099-434bbdd196d8" providerId="AD" clId="Web-{EAA9317E-7478-4E1E-A85A-C0F21C370CA9}" dt="2023-01-24T09:14:03.947" v="2"/>
          <pc:sldLayoutMkLst>
            <pc:docMk/>
            <pc:sldMasterMk cId="1670121038" sldId="2147483702"/>
            <pc:sldLayoutMk cId="2753795370" sldId="2147483706"/>
          </pc:sldLayoutMkLst>
        </pc:sldLayoutChg>
        <pc:sldLayoutChg chg="add">
          <pc:chgData name="Maria Kumpula" userId="S::maria.kumpula@regionjh.se::1d30e50f-4bc1-46ba-8099-434bbdd196d8" providerId="AD" clId="Web-{EAA9317E-7478-4E1E-A85A-C0F21C370CA9}" dt="2023-01-24T09:14:03.947" v="2"/>
          <pc:sldLayoutMkLst>
            <pc:docMk/>
            <pc:sldMasterMk cId="1670121038" sldId="2147483702"/>
            <pc:sldLayoutMk cId="3627963547" sldId="2147483707"/>
          </pc:sldLayoutMkLst>
        </pc:sldLayoutChg>
        <pc:sldLayoutChg chg="add">
          <pc:chgData name="Maria Kumpula" userId="S::maria.kumpula@regionjh.se::1d30e50f-4bc1-46ba-8099-434bbdd196d8" providerId="AD" clId="Web-{EAA9317E-7478-4E1E-A85A-C0F21C370CA9}" dt="2023-01-24T09:14:03.947" v="2"/>
          <pc:sldLayoutMkLst>
            <pc:docMk/>
            <pc:sldMasterMk cId="1670121038" sldId="2147483702"/>
            <pc:sldLayoutMk cId="3589803950" sldId="2147483708"/>
          </pc:sldLayoutMkLst>
        </pc:sldLayoutChg>
        <pc:sldLayoutChg chg="add">
          <pc:chgData name="Maria Kumpula" userId="S::maria.kumpula@regionjh.se::1d30e50f-4bc1-46ba-8099-434bbdd196d8" providerId="AD" clId="Web-{EAA9317E-7478-4E1E-A85A-C0F21C370CA9}" dt="2023-01-24T09:14:03.947" v="2"/>
          <pc:sldLayoutMkLst>
            <pc:docMk/>
            <pc:sldMasterMk cId="1670121038" sldId="2147483702"/>
            <pc:sldLayoutMk cId="2861753177" sldId="2147483709"/>
          </pc:sldLayoutMkLst>
        </pc:sldLayoutChg>
        <pc:sldLayoutChg chg="add">
          <pc:chgData name="Maria Kumpula" userId="S::maria.kumpula@regionjh.se::1d30e50f-4bc1-46ba-8099-434bbdd196d8" providerId="AD" clId="Web-{EAA9317E-7478-4E1E-A85A-C0F21C370CA9}" dt="2023-01-24T09:14:03.947" v="2"/>
          <pc:sldLayoutMkLst>
            <pc:docMk/>
            <pc:sldMasterMk cId="1670121038" sldId="2147483702"/>
            <pc:sldLayoutMk cId="3678248011" sldId="2147483717"/>
          </pc:sldLayoutMkLst>
        </pc:sldLayoutChg>
        <pc:sldLayoutChg chg="add">
          <pc:chgData name="Maria Kumpula" userId="S::maria.kumpula@regionjh.se::1d30e50f-4bc1-46ba-8099-434bbdd196d8" providerId="AD" clId="Web-{EAA9317E-7478-4E1E-A85A-C0F21C370CA9}" dt="2023-01-24T09:14:03.947" v="2"/>
          <pc:sldLayoutMkLst>
            <pc:docMk/>
            <pc:sldMasterMk cId="1670121038" sldId="2147483702"/>
            <pc:sldLayoutMk cId="4041543816" sldId="2147483720"/>
          </pc:sldLayoutMkLst>
        </pc:sldLayoutChg>
        <pc:sldLayoutChg chg="add">
          <pc:chgData name="Maria Kumpula" userId="S::maria.kumpula@regionjh.se::1d30e50f-4bc1-46ba-8099-434bbdd196d8" providerId="AD" clId="Web-{EAA9317E-7478-4E1E-A85A-C0F21C370CA9}" dt="2023-01-24T09:14:03.947" v="2"/>
          <pc:sldLayoutMkLst>
            <pc:docMk/>
            <pc:sldMasterMk cId="1670121038" sldId="2147483702"/>
            <pc:sldLayoutMk cId="1733482553" sldId="2147483721"/>
          </pc:sldLayoutMkLst>
        </pc:sldLayoutChg>
        <pc:sldLayoutChg chg="add">
          <pc:chgData name="Maria Kumpula" userId="S::maria.kumpula@regionjh.se::1d30e50f-4bc1-46ba-8099-434bbdd196d8" providerId="AD" clId="Web-{EAA9317E-7478-4E1E-A85A-C0F21C370CA9}" dt="2023-01-24T09:14:03.947" v="2"/>
          <pc:sldLayoutMkLst>
            <pc:docMk/>
            <pc:sldMasterMk cId="1670121038" sldId="2147483702"/>
            <pc:sldLayoutMk cId="2195347629" sldId="2147483722"/>
          </pc:sldLayoutMkLst>
        </pc:sldLayoutChg>
        <pc:sldLayoutChg chg="add">
          <pc:chgData name="Maria Kumpula" userId="S::maria.kumpula@regionjh.se::1d30e50f-4bc1-46ba-8099-434bbdd196d8" providerId="AD" clId="Web-{EAA9317E-7478-4E1E-A85A-C0F21C370CA9}" dt="2023-01-24T09:14:03.947" v="2"/>
          <pc:sldLayoutMkLst>
            <pc:docMk/>
            <pc:sldMasterMk cId="1670121038" sldId="2147483702"/>
            <pc:sldLayoutMk cId="677473506" sldId="2147483723"/>
          </pc:sldLayoutMkLst>
        </pc:sldLayoutChg>
      </pc:sldMasterChg>
    </pc:docChg>
  </pc:docChgLst>
  <pc:docChgLst>
    <pc:chgData name="Kim Eva Strömmer" userId="S::kim.strommer@regionjh.se::980b73bf-df15-4915-b7af-35e2cc9bff9b" providerId="AD" clId="Web-{F23FF626-F2AE-433A-AE3B-463694DFB527}"/>
    <pc:docChg chg="modSld">
      <pc:chgData name="Kim Eva Strömmer" userId="S::kim.strommer@regionjh.se::980b73bf-df15-4915-b7af-35e2cc9bff9b" providerId="AD" clId="Web-{F23FF626-F2AE-433A-AE3B-463694DFB527}" dt="2023-01-24T14:21:21.918" v="276" actId="20577"/>
      <pc:docMkLst>
        <pc:docMk/>
      </pc:docMkLst>
      <pc:sldChg chg="modSp">
        <pc:chgData name="Kim Eva Strömmer" userId="S::kim.strommer@regionjh.se::980b73bf-df15-4915-b7af-35e2cc9bff9b" providerId="AD" clId="Web-{F23FF626-F2AE-433A-AE3B-463694DFB527}" dt="2023-01-24T14:21:21.918" v="276" actId="20577"/>
        <pc:sldMkLst>
          <pc:docMk/>
          <pc:sldMk cId="661435197" sldId="259"/>
        </pc:sldMkLst>
        <pc:spChg chg="mod">
          <ac:chgData name="Kim Eva Strömmer" userId="S::kim.strommer@regionjh.se::980b73bf-df15-4915-b7af-35e2cc9bff9b" providerId="AD" clId="Web-{F23FF626-F2AE-433A-AE3B-463694DFB527}" dt="2023-01-24T14:19:29.404" v="272" actId="14100"/>
          <ac:spMkLst>
            <pc:docMk/>
            <pc:sldMk cId="661435197" sldId="259"/>
            <ac:spMk id="2" creationId="{DE90726C-FBDE-A5C0-F144-54A0E4437A68}"/>
          </ac:spMkLst>
        </pc:spChg>
        <pc:spChg chg="mod">
          <ac:chgData name="Kim Eva Strömmer" userId="S::kim.strommer@regionjh.se::980b73bf-df15-4915-b7af-35e2cc9bff9b" providerId="AD" clId="Web-{F23FF626-F2AE-433A-AE3B-463694DFB527}" dt="2023-01-24T14:21:21.918" v="276" actId="20577"/>
          <ac:spMkLst>
            <pc:docMk/>
            <pc:sldMk cId="661435197" sldId="259"/>
            <ac:spMk id="3" creationId="{D6189FDB-2A85-2B86-7F0F-D1B5C989718B}"/>
          </ac:spMkLst>
        </pc:spChg>
      </pc:sldChg>
    </pc:docChg>
  </pc:docChgLst>
  <pc:docChgLst>
    <pc:chgData name="Linda Forss" userId="S::linda.forss@regionjh.se::6e1d69fa-ddd4-46c8-acce-35abd829ae45" providerId="AD" clId="Web-{FD6C5EF3-4301-48E4-B9DF-D7730A7E5E95}"/>
    <pc:docChg chg="modSld">
      <pc:chgData name="Linda Forss" userId="S::linda.forss@regionjh.se::6e1d69fa-ddd4-46c8-acce-35abd829ae45" providerId="AD" clId="Web-{FD6C5EF3-4301-48E4-B9DF-D7730A7E5E95}" dt="2023-01-24T14:27:20.866" v="5" actId="20577"/>
      <pc:docMkLst>
        <pc:docMk/>
      </pc:docMkLst>
      <pc:sldChg chg="modSp">
        <pc:chgData name="Linda Forss" userId="S::linda.forss@regionjh.se::6e1d69fa-ddd4-46c8-acce-35abd829ae45" providerId="AD" clId="Web-{FD6C5EF3-4301-48E4-B9DF-D7730A7E5E95}" dt="2023-01-24T14:27:20.866" v="5" actId="20577"/>
        <pc:sldMkLst>
          <pc:docMk/>
          <pc:sldMk cId="1623560497" sldId="258"/>
        </pc:sldMkLst>
        <pc:spChg chg="mod">
          <ac:chgData name="Linda Forss" userId="S::linda.forss@regionjh.se::6e1d69fa-ddd4-46c8-acce-35abd829ae45" providerId="AD" clId="Web-{FD6C5EF3-4301-48E4-B9DF-D7730A7E5E95}" dt="2023-01-24T14:27:20.866" v="5" actId="20577"/>
          <ac:spMkLst>
            <pc:docMk/>
            <pc:sldMk cId="1623560497" sldId="258"/>
            <ac:spMk id="4" creationId="{A40D1724-1608-3FD6-3D65-F677278C30ED}"/>
          </ac:spMkLst>
        </pc:spChg>
      </pc:sldChg>
    </pc:docChg>
  </pc:docChgLst>
  <pc:docChgLst>
    <pc:chgData name="Linda Forss" userId="S::linda.forss@regionjh.se::6e1d69fa-ddd4-46c8-acce-35abd829ae45" providerId="AD" clId="Web-{40CE1280-763F-43E0-8FB5-951EDDB88F26}"/>
    <pc:docChg chg="modSld">
      <pc:chgData name="Linda Forss" userId="S::linda.forss@regionjh.se::6e1d69fa-ddd4-46c8-acce-35abd829ae45" providerId="AD" clId="Web-{40CE1280-763F-43E0-8FB5-951EDDB88F26}" dt="2023-01-24T14:23:12.956" v="202" actId="20577"/>
      <pc:docMkLst>
        <pc:docMk/>
      </pc:docMkLst>
      <pc:sldChg chg="modSp">
        <pc:chgData name="Linda Forss" userId="S::linda.forss@regionjh.se::6e1d69fa-ddd4-46c8-acce-35abd829ae45" providerId="AD" clId="Web-{40CE1280-763F-43E0-8FB5-951EDDB88F26}" dt="2023-01-24T14:23:12.956" v="202" actId="20577"/>
        <pc:sldMkLst>
          <pc:docMk/>
          <pc:sldMk cId="1623560497" sldId="258"/>
        </pc:sldMkLst>
        <pc:spChg chg="mod">
          <ac:chgData name="Linda Forss" userId="S::linda.forss@regionjh.se::6e1d69fa-ddd4-46c8-acce-35abd829ae45" providerId="AD" clId="Web-{40CE1280-763F-43E0-8FB5-951EDDB88F26}" dt="2023-01-24T14:23:12.956" v="202" actId="20577"/>
          <ac:spMkLst>
            <pc:docMk/>
            <pc:sldMk cId="1623560497" sldId="258"/>
            <ac:spMk id="4" creationId="{A40D1724-1608-3FD6-3D65-F677278C30ED}"/>
          </ac:spMkLst>
        </pc:spChg>
      </pc:sldChg>
      <pc:sldChg chg="modSp">
        <pc:chgData name="Linda Forss" userId="S::linda.forss@regionjh.se::6e1d69fa-ddd4-46c8-acce-35abd829ae45" providerId="AD" clId="Web-{40CE1280-763F-43E0-8FB5-951EDDB88F26}" dt="2023-01-24T14:20:34.658" v="108" actId="20577"/>
        <pc:sldMkLst>
          <pc:docMk/>
          <pc:sldMk cId="661435197" sldId="259"/>
        </pc:sldMkLst>
        <pc:spChg chg="mod">
          <ac:chgData name="Linda Forss" userId="S::linda.forss@regionjh.se::6e1d69fa-ddd4-46c8-acce-35abd829ae45" providerId="AD" clId="Web-{40CE1280-763F-43E0-8FB5-951EDDB88F26}" dt="2023-01-24T14:20:34.658" v="108" actId="20577"/>
          <ac:spMkLst>
            <pc:docMk/>
            <pc:sldMk cId="661435197" sldId="259"/>
            <ac:spMk id="3" creationId="{D6189FDB-2A85-2B86-7F0F-D1B5C989718B}"/>
          </ac:spMkLst>
        </pc:spChg>
      </pc:sldChg>
    </pc:docChg>
  </pc:docChgLst>
  <pc:docChgLst>
    <pc:chgData name="Amelie Rahbek" userId="S::amelie.rahbek@regionjh.se::4fd31f7b-54a3-4f74-9e5a-528e93a099d1" providerId="AD" clId="Web-{E1A440EC-CE69-4D40-AF0B-360944179AB4}"/>
    <pc:docChg chg="modSld">
      <pc:chgData name="Amelie Rahbek" userId="S::amelie.rahbek@regionjh.se::4fd31f7b-54a3-4f74-9e5a-528e93a099d1" providerId="AD" clId="Web-{E1A440EC-CE69-4D40-AF0B-360944179AB4}" dt="2023-01-24T15:58:33.777" v="0"/>
      <pc:docMkLst>
        <pc:docMk/>
      </pc:docMkLst>
      <pc:sldChg chg="modNotes">
        <pc:chgData name="Amelie Rahbek" userId="S::amelie.rahbek@regionjh.se::4fd31f7b-54a3-4f74-9e5a-528e93a099d1" providerId="AD" clId="Web-{E1A440EC-CE69-4D40-AF0B-360944179AB4}" dt="2023-01-24T15:58:33.777" v="0"/>
        <pc:sldMkLst>
          <pc:docMk/>
          <pc:sldMk cId="483999490" sldId="261"/>
        </pc:sldMkLst>
      </pc:sldChg>
    </pc:docChg>
  </pc:docChgLst>
  <pc:docChgLst>
    <pc:chgData name="Kim Eva Strömmer" userId="S::kim.strommer@regionjh.se::980b73bf-df15-4915-b7af-35e2cc9bff9b" providerId="AD" clId="Web-{735CDDB9-138F-4DB8-9270-545A9BE8FF12}"/>
    <pc:docChg chg="modSld">
      <pc:chgData name="Kim Eva Strömmer" userId="S::kim.strommer@regionjh.se::980b73bf-df15-4915-b7af-35e2cc9bff9b" providerId="AD" clId="Web-{735CDDB9-138F-4DB8-9270-545A9BE8FF12}" dt="2023-01-24T14:25:10.751" v="55" actId="20577"/>
      <pc:docMkLst>
        <pc:docMk/>
      </pc:docMkLst>
      <pc:sldChg chg="modSp">
        <pc:chgData name="Kim Eva Strömmer" userId="S::kim.strommer@regionjh.se::980b73bf-df15-4915-b7af-35e2cc9bff9b" providerId="AD" clId="Web-{735CDDB9-138F-4DB8-9270-545A9BE8FF12}" dt="2023-01-24T14:25:10.751" v="55" actId="20577"/>
        <pc:sldMkLst>
          <pc:docMk/>
          <pc:sldMk cId="661435197" sldId="259"/>
        </pc:sldMkLst>
        <pc:spChg chg="mod">
          <ac:chgData name="Kim Eva Strömmer" userId="S::kim.strommer@regionjh.se::980b73bf-df15-4915-b7af-35e2cc9bff9b" providerId="AD" clId="Web-{735CDDB9-138F-4DB8-9270-545A9BE8FF12}" dt="2023-01-24T14:25:10.751" v="55" actId="20577"/>
          <ac:spMkLst>
            <pc:docMk/>
            <pc:sldMk cId="661435197" sldId="259"/>
            <ac:spMk id="3" creationId="{D6189FDB-2A85-2B86-7F0F-D1B5C989718B}"/>
          </ac:spMkLst>
        </pc:spChg>
      </pc:sldChg>
    </pc:docChg>
  </pc:docChgLst>
  <pc:docChgLst>
    <pc:chgData name="Kim Eva Strömmer" userId="S::kim.strommer@regionjh.se::980b73bf-df15-4915-b7af-35e2cc9bff9b" providerId="AD" clId="Web-{DCF59272-AD9D-4423-B042-8D53F6AE4250}"/>
    <pc:docChg chg="modSld">
      <pc:chgData name="Kim Eva Strömmer" userId="S::kim.strommer@regionjh.se::980b73bf-df15-4915-b7af-35e2cc9bff9b" providerId="AD" clId="Web-{DCF59272-AD9D-4423-B042-8D53F6AE4250}" dt="2023-01-24T14:08:24.871" v="31" actId="20577"/>
      <pc:docMkLst>
        <pc:docMk/>
      </pc:docMkLst>
      <pc:sldChg chg="modSp">
        <pc:chgData name="Kim Eva Strömmer" userId="S::kim.strommer@regionjh.se::980b73bf-df15-4915-b7af-35e2cc9bff9b" providerId="AD" clId="Web-{DCF59272-AD9D-4423-B042-8D53F6AE4250}" dt="2023-01-24T14:07:25.840" v="22" actId="20577"/>
        <pc:sldMkLst>
          <pc:docMk/>
          <pc:sldMk cId="1340538214" sldId="256"/>
        </pc:sldMkLst>
        <pc:spChg chg="mod">
          <ac:chgData name="Kim Eva Strömmer" userId="S::kim.strommer@regionjh.se::980b73bf-df15-4915-b7af-35e2cc9bff9b" providerId="AD" clId="Web-{DCF59272-AD9D-4423-B042-8D53F6AE4250}" dt="2023-01-24T14:07:25.840" v="22" actId="20577"/>
          <ac:spMkLst>
            <pc:docMk/>
            <pc:sldMk cId="1340538214" sldId="256"/>
            <ac:spMk id="4" creationId="{0790E91E-24C6-CBC2-1355-1D3EEE9B481C}"/>
          </ac:spMkLst>
        </pc:spChg>
      </pc:sldChg>
      <pc:sldChg chg="modSp">
        <pc:chgData name="Kim Eva Strömmer" userId="S::kim.strommer@regionjh.se::980b73bf-df15-4915-b7af-35e2cc9bff9b" providerId="AD" clId="Web-{DCF59272-AD9D-4423-B042-8D53F6AE4250}" dt="2023-01-24T14:08:24.871" v="31" actId="20577"/>
        <pc:sldMkLst>
          <pc:docMk/>
          <pc:sldMk cId="1623560497" sldId="258"/>
        </pc:sldMkLst>
        <pc:spChg chg="mod">
          <ac:chgData name="Kim Eva Strömmer" userId="S::kim.strommer@regionjh.se::980b73bf-df15-4915-b7af-35e2cc9bff9b" providerId="AD" clId="Web-{DCF59272-AD9D-4423-B042-8D53F6AE4250}" dt="2023-01-24T14:07:35.511" v="26" actId="20577"/>
          <ac:spMkLst>
            <pc:docMk/>
            <pc:sldMk cId="1623560497" sldId="258"/>
            <ac:spMk id="3" creationId="{A30D9990-D755-FBDE-9749-36F9FCA855B5}"/>
          </ac:spMkLst>
        </pc:spChg>
        <pc:spChg chg="mod">
          <ac:chgData name="Kim Eva Strömmer" userId="S::kim.strommer@regionjh.se::980b73bf-df15-4915-b7af-35e2cc9bff9b" providerId="AD" clId="Web-{DCF59272-AD9D-4423-B042-8D53F6AE4250}" dt="2023-01-24T14:08:24.871" v="31" actId="20577"/>
          <ac:spMkLst>
            <pc:docMk/>
            <pc:sldMk cId="1623560497" sldId="258"/>
            <ac:spMk id="4" creationId="{A40D1724-1608-3FD6-3D65-F677278C30ED}"/>
          </ac:spMkLst>
        </pc:spChg>
      </pc:sldChg>
      <pc:sldChg chg="modSp">
        <pc:chgData name="Kim Eva Strömmer" userId="S::kim.strommer@regionjh.se::980b73bf-df15-4915-b7af-35e2cc9bff9b" providerId="AD" clId="Web-{DCF59272-AD9D-4423-B042-8D53F6AE4250}" dt="2023-01-24T14:06:22.402" v="5" actId="20577"/>
        <pc:sldMkLst>
          <pc:docMk/>
          <pc:sldMk cId="661435197" sldId="259"/>
        </pc:sldMkLst>
        <pc:spChg chg="mod">
          <ac:chgData name="Kim Eva Strömmer" userId="S::kim.strommer@regionjh.se::980b73bf-df15-4915-b7af-35e2cc9bff9b" providerId="AD" clId="Web-{DCF59272-AD9D-4423-B042-8D53F6AE4250}" dt="2023-01-24T14:06:22.402" v="5" actId="20577"/>
          <ac:spMkLst>
            <pc:docMk/>
            <pc:sldMk cId="661435197" sldId="259"/>
            <ac:spMk id="3" creationId="{D6189FDB-2A85-2B86-7F0F-D1B5C989718B}"/>
          </ac:spMkLst>
        </pc:spChg>
      </pc:sldChg>
    </pc:docChg>
  </pc:docChgLst>
  <pc:docChgLst>
    <pc:chgData name="Kim Eva Strömmer" userId="S::kim.strommer@regionjh.se::980b73bf-df15-4915-b7af-35e2cc9bff9b" providerId="AD" clId="Web-{79EC58DB-CD45-43B2-90F5-B1D218B04263}"/>
    <pc:docChg chg="modSld">
      <pc:chgData name="Kim Eva Strömmer" userId="S::kim.strommer@regionjh.se::980b73bf-df15-4915-b7af-35e2cc9bff9b" providerId="AD" clId="Web-{79EC58DB-CD45-43B2-90F5-B1D218B04263}" dt="2023-01-24T15:54:07.226" v="16" actId="20577"/>
      <pc:docMkLst>
        <pc:docMk/>
      </pc:docMkLst>
      <pc:sldChg chg="modSp">
        <pc:chgData name="Kim Eva Strömmer" userId="S::kim.strommer@regionjh.se::980b73bf-df15-4915-b7af-35e2cc9bff9b" providerId="AD" clId="Web-{79EC58DB-CD45-43B2-90F5-B1D218B04263}" dt="2023-01-24T15:54:07.226" v="16" actId="20577"/>
        <pc:sldMkLst>
          <pc:docMk/>
          <pc:sldMk cId="661435197" sldId="259"/>
        </pc:sldMkLst>
        <pc:spChg chg="mod">
          <ac:chgData name="Kim Eva Strömmer" userId="S::kim.strommer@regionjh.se::980b73bf-df15-4915-b7af-35e2cc9bff9b" providerId="AD" clId="Web-{79EC58DB-CD45-43B2-90F5-B1D218B04263}" dt="2023-01-24T15:54:07.226" v="16" actId="20577"/>
          <ac:spMkLst>
            <pc:docMk/>
            <pc:sldMk cId="661435197" sldId="259"/>
            <ac:spMk id="3" creationId="{D6189FDB-2A85-2B86-7F0F-D1B5C989718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564E3-F0E3-4C3D-BB3B-7859FFC5BE6B}" type="datetimeFigureOut">
              <a:t>2023-01-24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C998D-BBD6-4490-AE42-C5FBBB6D910E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30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573A3-D0DF-41F2-B469-9DFB566EB38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25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2023-01-24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779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2023-01-24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970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2023-01-24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1493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2023-01-24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8287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2023-01-24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0719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2023-01-24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951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2023-01-24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0028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2023-01-24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7215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radig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4000" y="1989120"/>
            <a:ext cx="10465200" cy="383224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2762345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2023-01-24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3844274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C3E85F-AEFE-443F-832F-57AC2407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BD79313-1FCC-4B1B-AE27-76C06537F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49DFB6-ABA2-4D61-8B82-47B152611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54B4-BA67-4D3E-8C27-FD1549C57309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DE7916-D593-4136-A261-B52D6A28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4BC7F9-A8BC-4030-B885-46A4C9BD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71C-232F-44BB-B39E-BC4920F02D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144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2023-01-24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5167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F2D27D-7378-4FCD-A9C0-14ECEC36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6966CE-15C8-404A-993F-C00FD3483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153667-43DE-498C-B9B0-74B58046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54B4-BA67-4D3E-8C27-FD1549C57309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B9C1927-1510-4132-9690-225BAD95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4265BD-86C0-4376-A0AC-D75862532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71C-232F-44BB-B39E-BC4920F02D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6639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BF85EA-E7B0-4EB3-AA19-B89B784D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EF988F3-E573-4C9F-8932-81A60F559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FA7D57-3E2D-4D82-A569-6C0B6B1EC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54B4-BA67-4D3E-8C27-FD1549C57309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AE808F-23A4-463E-937E-282B7037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400CF1-F5F3-4D6E-8722-965695CA4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71C-232F-44BB-B39E-BC4920F02D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1753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6DC766-CE84-4392-8DBD-F821098C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996563-EF68-4E4F-B18D-34FEA93A8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ACCF386-EC48-4BC9-A5BD-1629CB65E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4E224F2-78C0-4927-8943-3EC7D0734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54B4-BA67-4D3E-8C27-FD1549C57309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C1F7DEF-99DE-4599-8F4E-6877178E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A4CA90E-6D33-45AE-9944-663D692E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71C-232F-44BB-B39E-BC4920F02D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3795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832849-AA9A-4069-948E-F91EF8AAF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BE3379-C9A4-40F6-9D76-036C58876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F5E5087-4D47-41BC-8779-7970093F8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9D2BED2-B99A-4380-9D25-F2129ADC1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BEC7F23-99D9-4835-9CDB-6610A9665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744624D-FFE4-41F7-B449-E9ABBD3E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54B4-BA67-4D3E-8C27-FD1549C57309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720C980-E5AC-4AE8-B5C8-184CD3493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E004D15-F852-440B-BB83-8C2F41A8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71C-232F-44BB-B39E-BC4920F02D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8248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CA5B47-83B3-48A1-AF62-5651BC847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061DC84-2CEB-4544-81CF-D0C0620D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54B4-BA67-4D3E-8C27-FD1549C57309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FEEDE6E-A2DF-4F82-92CB-D4EEF54B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DA02021-909F-4DE7-93EC-F8C03A1DE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71C-232F-44BB-B39E-BC4920F02D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7963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554F035-9AAF-4013-A0BA-521687374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54B4-BA67-4D3E-8C27-FD1549C57309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966F07E-6AC8-497D-AC36-E6113AE67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F701DCA-AE75-43AE-8349-CBD8A4D0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71C-232F-44BB-B39E-BC4920F02D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9803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2EB262-E4ED-4125-8344-9CACA6C1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AD76AD-EBEA-43D0-9A94-DF4BC70A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577512-C494-400D-A8A8-227B99542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DFF862E-F5DA-4237-8B67-556AB1E4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54B4-BA67-4D3E-8C27-FD1549C57309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A1077C9-ADD8-41EF-8E53-3E0DAD5A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2957C02-0727-4816-BA4D-87F069C0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71C-232F-44BB-B39E-BC4920F02D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1543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B8FFF1-FEE5-41B3-BB67-5F12B7CC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02E2409-4599-4913-862B-FD0655419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99C744-6177-4DA4-9DD1-2C5FB1AFE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CA8DEFE-0A13-4E0E-9458-6EFEBBB5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54B4-BA67-4D3E-8C27-FD1549C57309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8B624B-7BBF-4ED1-9949-8F27D28B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D9406A-DD8D-43DF-B0DE-D16A1DEE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71C-232F-44BB-B39E-BC4920F02D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482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60C50D-DE6E-4545-B44A-3DDA979F2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38F3E36-AA14-4785-B492-87F9313D2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EB23BE-6901-4FAD-9F75-11F7724FF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54B4-BA67-4D3E-8C27-FD1549C57309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F519C8-DB6E-4CAF-AB03-F1849B0E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99CF7A-0D39-41EE-96BA-3E68441F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71C-232F-44BB-B39E-BC4920F02D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5347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0187DDE-ED51-4BC6-95B9-79B87234B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9C57A1B-A554-458B-B92D-D45330A9E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C08B7E-8AD3-406D-A7A9-6290496B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54B4-BA67-4D3E-8C27-FD1549C57309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C2B4AB-7D85-41B5-8591-C278B00DA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CCB52A-3BF4-465B-8784-DBE0BA40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71C-232F-44BB-B39E-BC4920F02D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47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2023-01-24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1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2023-01-24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394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2023-01-24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552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2023-01-24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095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2023-01-24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31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2023-01-24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499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2023-01-24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621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93979412-D361-406D-A194-319B192BD2D7}" type="datetimeFigureOut">
              <a:rPr lang="sv-SE" smtClean="0"/>
              <a:pPr algn="ctr"/>
              <a:t>2023-01-24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A0AC887-5181-1E4F-31AB-56C31952ECE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7977"/>
            <a:ext cx="1944053" cy="74676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D59B0899-FD15-6457-35EB-95FE5DB2AFE0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813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7" r:id="rId17"/>
    <p:sldLayoutId id="214748366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CE1D77F-635E-4037-9615-81178E87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22D3274-2EC7-4CAC-8D19-CDBCAE286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39C7D9-2B9F-47D4-A76B-149312897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854B4-BA67-4D3E-8C27-FD1549C57309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87E719-0E41-44B3-869D-89D4DB0B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B2E25B-7007-40AE-A7AA-F87FF3428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A271C-232F-44BB-B39E-BC4920F02D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12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5" r:id="rId2"/>
    <p:sldLayoutId id="2147483709" r:id="rId3"/>
    <p:sldLayoutId id="2147483706" r:id="rId4"/>
    <p:sldLayoutId id="2147483717" r:id="rId5"/>
    <p:sldLayoutId id="2147483707" r:id="rId6"/>
    <p:sldLayoutId id="2147483708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grid.ahnlund-rode@regionjh.se" TargetMode="External"/><Relationship Id="rId2" Type="http://schemas.openxmlformats.org/officeDocument/2006/relationships/hyperlink" Target="mailto:amelie.rahbek@regionjh.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ia.kumpula@regionjh.se" TargetMode="External"/><Relationship Id="rId5" Type="http://schemas.openxmlformats.org/officeDocument/2006/relationships/hyperlink" Target="mailto:linda.forss@regionjh.se" TargetMode="External"/><Relationship Id="rId4" Type="http://schemas.openxmlformats.org/officeDocument/2006/relationships/hyperlink" Target="mailto:kim.strommer@regionjh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30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4" name="Rectangle 42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44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Isosceles Triangle 46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200"/>
              <a:t>Region </a:t>
            </a:r>
            <a:r>
              <a:rPr lang="en-US" sz="4200" err="1"/>
              <a:t>Jämtland</a:t>
            </a:r>
            <a:r>
              <a:rPr lang="en-US" sz="4200"/>
              <a:t> </a:t>
            </a:r>
            <a:r>
              <a:rPr lang="en-US" sz="4200" err="1"/>
              <a:t>Härjedalen</a:t>
            </a:r>
            <a:br>
              <a:rPr lang="en-US" sz="4200"/>
            </a:br>
            <a:br>
              <a:rPr lang="en-US" sz="4200"/>
            </a:br>
            <a:r>
              <a:rPr lang="en-US" sz="4200"/>
              <a:t>Smart </a:t>
            </a:r>
            <a:r>
              <a:rPr lang="en-US" sz="4200" err="1"/>
              <a:t>Specialisering</a:t>
            </a:r>
            <a:r>
              <a:rPr lang="en-US" sz="4200"/>
              <a:t> </a:t>
            </a:r>
            <a:r>
              <a:rPr lang="en-US" sz="4200" err="1"/>
              <a:t>och</a:t>
            </a:r>
            <a:r>
              <a:rPr lang="en-US" sz="4200"/>
              <a:t> den </a:t>
            </a:r>
            <a:r>
              <a:rPr lang="en-US" sz="4200" err="1"/>
              <a:t>Regionala</a:t>
            </a:r>
            <a:r>
              <a:rPr lang="en-US" sz="4200"/>
              <a:t> </a:t>
            </a:r>
            <a:r>
              <a:rPr lang="en-US" sz="4200" err="1"/>
              <a:t>Utvecklingsstrategin</a:t>
            </a:r>
            <a:endParaRPr lang="en-US" sz="420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790E91E-24C6-CBC2-1355-1D3EEE9B481C}"/>
              </a:ext>
            </a:extLst>
          </p:cNvPr>
          <p:cNvSpPr txBox="1"/>
          <p:nvPr/>
        </p:nvSpPr>
        <p:spPr>
          <a:xfrm>
            <a:off x="256771" y="6455297"/>
            <a:ext cx="918147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200" b="1"/>
              <a:t>Maria </a:t>
            </a:r>
            <a:r>
              <a:rPr lang="sv-SE" sz="1200" b="1" err="1"/>
              <a:t>Kumpula</a:t>
            </a:r>
            <a:r>
              <a:rPr lang="sv-SE" sz="1200" b="1"/>
              <a:t>	Linda Forss       Kim Eva Strömmer	  Ingrid Ahnlund </a:t>
            </a:r>
            <a:r>
              <a:rPr lang="sv-SE" sz="1200" b="1" err="1"/>
              <a:t>Rode</a:t>
            </a:r>
            <a:r>
              <a:rPr lang="sv-SE" sz="1200" b="1"/>
              <a:t>	Amelie </a:t>
            </a:r>
            <a:r>
              <a:rPr lang="sv-SE" sz="1200" b="1" err="1"/>
              <a:t>Rahbek</a:t>
            </a:r>
            <a:endParaRPr lang="sv-SE" sz="1200" b="1"/>
          </a:p>
        </p:txBody>
      </p:sp>
    </p:spTree>
    <p:extLst>
      <p:ext uri="{BB962C8B-B14F-4D97-AF65-F5344CB8AC3E}">
        <p14:creationId xmlns:p14="http://schemas.microsoft.com/office/powerpoint/2010/main" val="134053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person&#10;&#10;Automatiskt genererad beskrivning">
            <a:extLst>
              <a:ext uri="{FF2B5EF4-FFF2-40B4-BE49-F238E27FC236}">
                <a16:creationId xmlns:a16="http://schemas.microsoft.com/office/drawing/2014/main" id="{561A4893-4553-1D47-A1F7-16AB27E0B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0746" t="18683" b="6171"/>
          <a:stretch/>
        </p:blipFill>
        <p:spPr>
          <a:xfrm>
            <a:off x="0" y="0"/>
            <a:ext cx="12218504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B5BB8339-F631-6446-994B-EB1381645945}"/>
              </a:ext>
            </a:extLst>
          </p:cNvPr>
          <p:cNvSpPr/>
          <p:nvPr/>
        </p:nvSpPr>
        <p:spPr>
          <a:xfrm>
            <a:off x="1724" y="-24780"/>
            <a:ext cx="12216780" cy="6882780"/>
          </a:xfrm>
          <a:prstGeom prst="rect">
            <a:avLst/>
          </a:prstGeom>
          <a:solidFill>
            <a:srgbClr val="7C398E">
              <a:alpha val="6532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C5D5E3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4CC9BC1-92EF-D34F-A9CF-752736FA196A}"/>
              </a:ext>
            </a:extLst>
          </p:cNvPr>
          <p:cNvSpPr/>
          <p:nvPr/>
        </p:nvSpPr>
        <p:spPr>
          <a:xfrm>
            <a:off x="3247699" y="3497783"/>
            <a:ext cx="5707118" cy="606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391DCDF-BC6A-1F41-A46A-FD4B9AA48262}"/>
              </a:ext>
            </a:extLst>
          </p:cNvPr>
          <p:cNvSpPr txBox="1"/>
          <p:nvPr/>
        </p:nvSpPr>
        <p:spPr>
          <a:xfrm>
            <a:off x="189186" y="182880"/>
            <a:ext cx="41017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Regionala utvecklingsstrategin</a:t>
            </a:r>
            <a:endParaRPr lang="sv-SE" sz="80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21257D4-E4C1-3846-9E4C-E4557DD171B2}"/>
              </a:ext>
            </a:extLst>
          </p:cNvPr>
          <p:cNvSpPr/>
          <p:nvPr/>
        </p:nvSpPr>
        <p:spPr>
          <a:xfrm>
            <a:off x="3547247" y="4222995"/>
            <a:ext cx="5108027" cy="606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E5BE4A9-1FDF-994C-A491-A0BFDB55E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249" y="2043114"/>
            <a:ext cx="11687502" cy="1278748"/>
          </a:xfrm>
        </p:spPr>
        <p:txBody>
          <a:bodyPr>
            <a:normAutofit/>
          </a:bodyPr>
          <a:lstStyle/>
          <a:p>
            <a:r>
              <a:rPr lang="sv-SE" sz="8000" b="1">
                <a:solidFill>
                  <a:schemeClr val="bg1"/>
                </a:solidFill>
                <a:latin typeface="Arial Narrow" panose="020B0604020202020204" pitchFamily="34" charset="0"/>
                <a:ea typeface="Helvetica Neue Condensed" panose="02000503000000020004" pitchFamily="2" charset="0"/>
                <a:cs typeface="Arial Narrow" panose="020B0604020202020204" pitchFamily="34" charset="0"/>
              </a:rPr>
              <a:t>Jämtlands län 2050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905B4AF-E790-CC46-8D2B-0EF059E7E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5448" y="3343877"/>
            <a:ext cx="6201104" cy="1655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3200" b="1">
                <a:solidFill>
                  <a:srgbClr val="7C398E"/>
                </a:solidFill>
                <a:latin typeface="Arial Narrow" panose="020B0604020202020204" pitchFamily="34" charset="0"/>
                <a:ea typeface="Helvetica Neue Condensed" panose="02000503000000020004" pitchFamily="2" charset="0"/>
                <a:cs typeface="Arial Narrow" panose="020B0604020202020204" pitchFamily="34" charset="0"/>
              </a:rPr>
              <a:t>En nytänkande och hållbar region </a:t>
            </a:r>
            <a:br>
              <a:rPr lang="sv-SE" sz="3200" b="1">
                <a:solidFill>
                  <a:srgbClr val="7C398E"/>
                </a:solidFill>
                <a:latin typeface="Arial Narrow" panose="020B0604020202020204" pitchFamily="34" charset="0"/>
                <a:ea typeface="Helvetica Neue Condensed" panose="02000503000000020004" pitchFamily="2" charset="0"/>
                <a:cs typeface="Arial Narrow" panose="020B0604020202020204" pitchFamily="34" charset="0"/>
              </a:rPr>
            </a:br>
            <a:r>
              <a:rPr lang="sv-SE" sz="3200" b="1">
                <a:solidFill>
                  <a:srgbClr val="7C398E"/>
                </a:solidFill>
                <a:latin typeface="Arial Narrow" panose="020B0604020202020204" pitchFamily="34" charset="0"/>
                <a:ea typeface="Helvetica Neue Condensed" panose="02000503000000020004" pitchFamily="2" charset="0"/>
                <a:cs typeface="Arial Narrow" panose="020B0604020202020204" pitchFamily="34" charset="0"/>
              </a:rPr>
              <a:t>att leva, verka och utvecklas i</a:t>
            </a:r>
          </a:p>
          <a:p>
            <a:pPr>
              <a:lnSpc>
                <a:spcPct val="150000"/>
              </a:lnSpc>
            </a:pPr>
            <a:endParaRPr lang="sv-SE" sz="3200" b="1">
              <a:solidFill>
                <a:srgbClr val="7C398E"/>
              </a:solidFill>
              <a:latin typeface="Arial Narrow" panose="020B0604020202020204" pitchFamily="34" charset="0"/>
              <a:ea typeface="Helvetica Neue Condensed" panose="02000503000000020004" pitchFamily="2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F28CE1-EA60-D90D-22F9-EB1BF1488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Smart Specialisering/S3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0D9990-D755-FBDE-9749-36F9FCA85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640666" cy="388077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sv-SE" b="1"/>
              <a:t>Styrkeområden:</a:t>
            </a:r>
          </a:p>
          <a:p>
            <a:endParaRPr lang="sv-SE"/>
          </a:p>
          <a:p>
            <a:r>
              <a:rPr lang="sv-SE" b="1"/>
              <a:t>Upplevelser</a:t>
            </a:r>
            <a:br>
              <a:rPr lang="sv-SE"/>
            </a:br>
            <a:r>
              <a:rPr lang="sv-SE" i="1"/>
              <a:t>Linda Forss</a:t>
            </a:r>
          </a:p>
          <a:p>
            <a:endParaRPr lang="sv-SE"/>
          </a:p>
          <a:p>
            <a:r>
              <a:rPr lang="sv-SE" b="1"/>
              <a:t>Jord, Skog och Vatten</a:t>
            </a:r>
            <a:br>
              <a:rPr lang="sv-SE"/>
            </a:br>
            <a:r>
              <a:rPr lang="sv-SE" i="1"/>
              <a:t>Kim Eva Strömmer</a:t>
            </a:r>
          </a:p>
          <a:p>
            <a:endParaRPr lang="sv-SE"/>
          </a:p>
          <a:p>
            <a:r>
              <a:rPr lang="sv-SE" b="1"/>
              <a:t>Hållbar Energi</a:t>
            </a:r>
            <a:br>
              <a:rPr lang="sv-SE"/>
            </a:br>
            <a:r>
              <a:rPr lang="sv-SE" i="1"/>
              <a:t>Ingrid Ahnlund </a:t>
            </a:r>
            <a:r>
              <a:rPr lang="sv-SE" i="1" err="1"/>
              <a:t>Rode</a:t>
            </a:r>
          </a:p>
          <a:p>
            <a:endParaRPr lang="sv-SE"/>
          </a:p>
          <a:p>
            <a:r>
              <a:rPr lang="sv-SE" b="1"/>
              <a:t>Digitala Lösningar</a:t>
            </a:r>
            <a:br>
              <a:rPr lang="sv-SE"/>
            </a:br>
            <a:r>
              <a:rPr lang="sv-SE" i="1"/>
              <a:t>Amelie </a:t>
            </a:r>
            <a:r>
              <a:rPr lang="sv-SE" i="1" err="1"/>
              <a:t>Rahbek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A40D1724-1608-3FD6-3D65-F677278C30ED}"/>
              </a:ext>
            </a:extLst>
          </p:cNvPr>
          <p:cNvSpPr txBox="1">
            <a:spLocks/>
          </p:cNvSpPr>
          <p:nvPr/>
        </p:nvSpPr>
        <p:spPr>
          <a:xfrm>
            <a:off x="5237904" y="2132013"/>
            <a:ext cx="4565338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b="1" dirty="0"/>
              <a:t>Processledarnas roll</a:t>
            </a:r>
            <a:r>
              <a:rPr lang="sv-SE" dirty="0"/>
              <a:t>:</a:t>
            </a:r>
            <a:br>
              <a:rPr lang="sv-SE" dirty="0"/>
            </a:br>
            <a:endParaRPr lang="sv-SE"/>
          </a:p>
          <a:p>
            <a:r>
              <a:rPr lang="sv-SE" dirty="0"/>
              <a:t>Matchning av behov mellan aktörer.</a:t>
            </a:r>
          </a:p>
          <a:p>
            <a:r>
              <a:rPr lang="sv-SE" dirty="0"/>
              <a:t>Matchning av behov av finansiering.</a:t>
            </a:r>
          </a:p>
          <a:p>
            <a:r>
              <a:rPr lang="sv-SE" dirty="0"/>
              <a:t>Agera bollplank och möjliggörare.</a:t>
            </a:r>
          </a:p>
          <a:p>
            <a:r>
              <a:rPr lang="sv-SE" dirty="0"/>
              <a:t>Ansvara för ledning, ej styrning av den regionala processen.</a:t>
            </a:r>
          </a:p>
          <a:p>
            <a:r>
              <a:rPr lang="sv-SE" dirty="0"/>
              <a:t>Samverka med andras processer och andra aktörer för Smart specialisering i Jämtlands län.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356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90726C-FBDE-A5C0-F144-54A0E4437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36398" cy="1320800"/>
          </a:xfrm>
        </p:spPr>
        <p:txBody>
          <a:bodyPr>
            <a:normAutofit/>
          </a:bodyPr>
          <a:lstStyle/>
          <a:p>
            <a:r>
              <a:rPr lang="sv-SE"/>
              <a:t>Parallella spår som stärker våra styrkeområden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189FDB-2A85-2B86-7F0F-D1B5C9897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019" y="2015038"/>
            <a:ext cx="8690848" cy="388077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>
                <a:ea typeface="+mn-lt"/>
                <a:cs typeface="+mn-lt"/>
              </a:rPr>
              <a:t>Förutom våra fyra styrkeområden, och hur de skär in i varandra, har vi även sett olika parallella och horisontella spår som vi fortsatt behöver arbeta med för att ytterligare stärka arbetet med smart specialisering. Dessa är bland annat:</a:t>
            </a:r>
          </a:p>
          <a:p>
            <a:pPr marL="0" indent="0">
              <a:buNone/>
            </a:pPr>
            <a:endParaRPr lang="sv-SE">
              <a:ea typeface="+mn-lt"/>
              <a:cs typeface="+mn-lt"/>
            </a:endParaRPr>
          </a:p>
          <a:p>
            <a:pPr>
              <a:buFont typeface="Wingdings" charset="2"/>
              <a:buChar char="§"/>
            </a:pPr>
            <a:r>
              <a:rPr lang="sv-SE" dirty="0">
                <a:solidFill>
                  <a:schemeClr val="accent1"/>
                </a:solidFill>
                <a:ea typeface="+mn-lt"/>
                <a:cs typeface="+mn-lt"/>
              </a:rPr>
              <a:t>Grön omställning</a:t>
            </a:r>
            <a:r>
              <a:rPr lang="sv-SE" dirty="0">
                <a:ea typeface="+mn-lt"/>
                <a:cs typeface="+mn-lt"/>
              </a:rPr>
              <a:t> (klimat, biologisk mångfald, cirkulär ekonomi/industriell symbios, energieffektivisering, osv.)</a:t>
            </a:r>
          </a:p>
          <a:p>
            <a:pPr>
              <a:buFont typeface="Wingdings" charset="2"/>
              <a:buChar char="§"/>
            </a:pPr>
            <a:r>
              <a:rPr lang="sv-SE" dirty="0">
                <a:solidFill>
                  <a:schemeClr val="accent1"/>
                </a:solidFill>
                <a:ea typeface="+mn-lt"/>
                <a:cs typeface="+mn-lt"/>
              </a:rPr>
              <a:t>Digitalisering</a:t>
            </a:r>
            <a:r>
              <a:rPr lang="sv-SE" dirty="0">
                <a:ea typeface="+mn-lt"/>
                <a:cs typeface="+mn-lt"/>
              </a:rPr>
              <a:t> tex. att vidareutveckla digital kompetens hos länets företag och offentligheten</a:t>
            </a:r>
          </a:p>
          <a:p>
            <a:pPr>
              <a:buFont typeface="Wingdings" charset="2"/>
              <a:buChar char="§"/>
            </a:pPr>
            <a:r>
              <a:rPr lang="sv-SE" dirty="0">
                <a:solidFill>
                  <a:schemeClr val="accent1"/>
                </a:solidFill>
              </a:rPr>
              <a:t>Rättvisa</a:t>
            </a:r>
            <a:r>
              <a:rPr lang="sv-SE" dirty="0"/>
              <a:t> (maktstrukturer, samiskt perspektiv, jämställdhet, inkludering osv.)</a:t>
            </a:r>
          </a:p>
          <a:p>
            <a:pPr>
              <a:buFont typeface="Wingdings" charset="2"/>
              <a:buChar char="§"/>
            </a:pPr>
            <a:r>
              <a:rPr lang="sv-SE" dirty="0">
                <a:solidFill>
                  <a:schemeClr val="accent1"/>
                </a:solidFill>
              </a:rPr>
              <a:t>Kompetensförsörjning och attraktiva arbetsgivare</a:t>
            </a:r>
          </a:p>
          <a:p>
            <a:pPr>
              <a:buFont typeface="Wingdings" charset="2"/>
              <a:buChar char="§"/>
            </a:pPr>
            <a:r>
              <a:rPr lang="sv-SE" dirty="0">
                <a:solidFill>
                  <a:schemeClr val="accent1"/>
                </a:solidFill>
              </a:rPr>
              <a:t>Aktörsstärkande och klustersamverkan</a:t>
            </a:r>
          </a:p>
          <a:p>
            <a:pPr>
              <a:buFont typeface="Wingdings" charset="2"/>
              <a:buChar char="§"/>
            </a:pPr>
            <a:r>
              <a:rPr lang="sv-SE" dirty="0">
                <a:solidFill>
                  <a:schemeClr val="accent1"/>
                </a:solidFill>
              </a:rPr>
              <a:t>Platsutveckling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143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102922-F02F-2D70-62CC-EA2182DA7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1058823"/>
            <a:ext cx="4619706" cy="48221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b="1">
                <a:latin typeface="Arial"/>
                <a:ea typeface="Helvetica Neue" panose="02000503000000020004" pitchFamily="2" charset="0"/>
                <a:cs typeface="Arial"/>
              </a:rPr>
              <a:t>Amelie Rahbek</a:t>
            </a:r>
            <a:r>
              <a:rPr lang="sv-SE">
                <a:latin typeface="Arial"/>
                <a:ea typeface="Helvetica Neue" panose="02000503000000020004" pitchFamily="2" charset="0"/>
                <a:cs typeface="Arial"/>
              </a:rPr>
              <a:t>, </a:t>
            </a:r>
            <a:r>
              <a:rPr lang="sv-SE" i="1">
                <a:latin typeface="Arial"/>
                <a:ea typeface="Helvetica Neue" panose="02000503000000020004" pitchFamily="2" charset="0"/>
                <a:cs typeface="Arial"/>
              </a:rPr>
              <a:t>Digitala lösningar</a:t>
            </a:r>
          </a:p>
          <a:p>
            <a:pPr marL="0" indent="0">
              <a:buNone/>
            </a:pPr>
            <a:r>
              <a:rPr lang="sv-SE">
                <a:latin typeface="Arial"/>
                <a:cs typeface="Arial"/>
                <a:hlinkClick r:id="rId2"/>
              </a:rPr>
              <a:t>amelie.rahbek@regionjh.se</a:t>
            </a:r>
            <a:endParaRPr lang="sv-SE">
              <a:latin typeface="Arial"/>
              <a:cs typeface="Arial"/>
            </a:endParaRPr>
          </a:p>
          <a:p>
            <a:pPr marL="0" indent="0">
              <a:buNone/>
            </a:pPr>
            <a:r>
              <a:rPr lang="sv-SE">
                <a:latin typeface="Arial"/>
                <a:cs typeface="Arial"/>
              </a:rPr>
              <a:t>063 -14 65 61</a:t>
            </a:r>
          </a:p>
          <a:p>
            <a:pPr marL="0" indent="0">
              <a:buNone/>
            </a:pPr>
            <a:r>
              <a:rPr lang="sv-SE" b="1">
                <a:latin typeface="Arial"/>
                <a:ea typeface="Helvetica Neue" panose="02000503000000020004" pitchFamily="2" charset="0"/>
                <a:cs typeface="Arial"/>
              </a:rPr>
              <a:t>Ingrid Ahnlund Rode</a:t>
            </a:r>
            <a:r>
              <a:rPr lang="sv-SE">
                <a:latin typeface="Arial"/>
                <a:ea typeface="Helvetica Neue" panose="02000503000000020004" pitchFamily="2" charset="0"/>
                <a:cs typeface="Arial"/>
              </a:rPr>
              <a:t>, </a:t>
            </a:r>
            <a:r>
              <a:rPr lang="sv-SE" i="1">
                <a:latin typeface="Arial"/>
                <a:ea typeface="Helvetica Neue" panose="02000503000000020004" pitchFamily="2" charset="0"/>
                <a:cs typeface="Arial"/>
              </a:rPr>
              <a:t>Hållbar energi</a:t>
            </a:r>
          </a:p>
          <a:p>
            <a:pPr marL="0" indent="0">
              <a:buNone/>
            </a:pPr>
            <a:r>
              <a:rPr lang="sv-SE">
                <a:ea typeface="+mn-lt"/>
                <a:cs typeface="+mn-lt"/>
                <a:hlinkClick r:id="rId3"/>
              </a:rPr>
              <a:t>ingrid.ahnlund-rode@regionjh.se</a:t>
            </a:r>
            <a:endParaRPr lang="sv-SE">
              <a:ea typeface="+mn-lt"/>
              <a:cs typeface="+mn-lt"/>
            </a:endParaRPr>
          </a:p>
          <a:p>
            <a:pPr marL="0" indent="0">
              <a:buNone/>
            </a:pPr>
            <a:r>
              <a:rPr lang="sv-SE">
                <a:ea typeface="+mn-lt"/>
                <a:cs typeface="+mn-lt"/>
              </a:rPr>
              <a:t>063 -14 65 88</a:t>
            </a:r>
            <a:endParaRPr lang="sv-SE"/>
          </a:p>
          <a:p>
            <a:pPr marL="0" indent="0">
              <a:buNone/>
            </a:pPr>
            <a:r>
              <a:rPr lang="sv-SE" b="1">
                <a:latin typeface="Arial"/>
                <a:ea typeface="Helvetica Neue" panose="02000503000000020004" pitchFamily="2" charset="0"/>
                <a:cs typeface="Arial"/>
              </a:rPr>
              <a:t>Kim Eva Strömmer</a:t>
            </a:r>
            <a:r>
              <a:rPr lang="sv-SE">
                <a:latin typeface="Arial"/>
                <a:ea typeface="Helvetica Neue" panose="02000503000000020004" pitchFamily="2" charset="0"/>
                <a:cs typeface="Arial"/>
              </a:rPr>
              <a:t>, </a:t>
            </a:r>
            <a:r>
              <a:rPr lang="sv-SE" i="1">
                <a:latin typeface="Arial"/>
                <a:ea typeface="Helvetica Neue" panose="02000503000000020004" pitchFamily="2" charset="0"/>
                <a:cs typeface="Arial"/>
              </a:rPr>
              <a:t>Jord, skog och vatten</a:t>
            </a:r>
            <a:endParaRPr lang="en-US" i="1">
              <a:ea typeface="+mn-lt"/>
              <a:cs typeface="+mn-lt"/>
            </a:endParaRPr>
          </a:p>
          <a:p>
            <a:pPr marL="0" indent="0">
              <a:buNone/>
            </a:pPr>
            <a:r>
              <a:rPr lang="sv-SE">
                <a:latin typeface="Arial"/>
                <a:ea typeface="+mn-lt"/>
                <a:cs typeface="Arial"/>
                <a:hlinkClick r:id="rId4"/>
              </a:rPr>
              <a:t>kim.strommer@regionjh.se</a:t>
            </a:r>
            <a:endParaRPr lang="sv-SE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sv-SE">
                <a:latin typeface="Arial"/>
                <a:cs typeface="Arial"/>
              </a:rPr>
              <a:t>063 - </a:t>
            </a:r>
            <a:r>
              <a:rPr lang="sv-SE">
                <a:ea typeface="+mn-lt"/>
                <a:cs typeface="+mn-lt"/>
              </a:rPr>
              <a:t>14 65 74</a:t>
            </a:r>
          </a:p>
          <a:p>
            <a:pPr marL="0" indent="0">
              <a:buNone/>
            </a:pPr>
            <a:r>
              <a:rPr lang="sv-SE" b="1">
                <a:latin typeface="Arial"/>
                <a:ea typeface="Helvetica Neue" panose="02000503000000020004" pitchFamily="2" charset="0"/>
                <a:cs typeface="Arial"/>
              </a:rPr>
              <a:t>Linda Forss</a:t>
            </a:r>
            <a:r>
              <a:rPr lang="sv-SE">
                <a:latin typeface="Arial"/>
                <a:ea typeface="Helvetica Neue" panose="02000503000000020004" pitchFamily="2" charset="0"/>
                <a:cs typeface="Arial"/>
              </a:rPr>
              <a:t>, </a:t>
            </a:r>
            <a:r>
              <a:rPr lang="sv-SE" i="1">
                <a:latin typeface="Arial"/>
                <a:ea typeface="Helvetica Neue" panose="02000503000000020004" pitchFamily="2" charset="0"/>
                <a:cs typeface="Arial"/>
              </a:rPr>
              <a:t>Upplevelser</a:t>
            </a:r>
            <a:endParaRPr lang="en-US" i="1">
              <a:ea typeface="+mn-lt"/>
              <a:cs typeface="+mn-lt"/>
            </a:endParaRPr>
          </a:p>
          <a:p>
            <a:pPr marL="0" indent="0">
              <a:buNone/>
            </a:pPr>
            <a:r>
              <a:rPr lang="sv-SE">
                <a:latin typeface="Arial"/>
                <a:ea typeface="+mn-lt"/>
                <a:cs typeface="Arial"/>
                <a:hlinkClick r:id="rId5"/>
              </a:rPr>
              <a:t>linda.forss@regionjh.se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sv-SE">
                <a:latin typeface="Arial"/>
                <a:cs typeface="Arial"/>
              </a:rPr>
              <a:t>063 - 14 65 43</a:t>
            </a:r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1A1EA916-D110-C3AD-3BE4-E82D24D1BDA3}"/>
              </a:ext>
            </a:extLst>
          </p:cNvPr>
          <p:cNvSpPr txBox="1"/>
          <p:nvPr/>
        </p:nvSpPr>
        <p:spPr>
          <a:xfrm>
            <a:off x="366768" y="2052698"/>
            <a:ext cx="40391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v-SE" sz="1800" b="1">
                <a:latin typeface="Arial"/>
                <a:ea typeface="Helvetica Neue" panose="02000503000000020004" pitchFamily="2" charset="0"/>
                <a:cs typeface="Arial"/>
              </a:rPr>
              <a:t>Maria Kumpula</a:t>
            </a:r>
            <a:r>
              <a:rPr lang="sv-SE" sz="1800">
                <a:latin typeface="Arial"/>
                <a:ea typeface="Helvetica Neue" panose="02000503000000020004" pitchFamily="2" charset="0"/>
                <a:cs typeface="Arial"/>
              </a:rPr>
              <a:t>, Ö</a:t>
            </a:r>
            <a:r>
              <a:rPr lang="sv-SE" sz="1800" i="1">
                <a:latin typeface="Arial"/>
                <a:ea typeface="Helvetica Neue" panose="02000503000000020004" pitchFamily="2" charset="0"/>
                <a:cs typeface="Arial"/>
              </a:rPr>
              <a:t>vergripande RUS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v-SE" sz="1800">
                <a:latin typeface="Arial"/>
                <a:ea typeface="Helvetica Neue" panose="02000503000000020004" pitchFamily="2" charset="0"/>
                <a:cs typeface="Arial"/>
                <a:hlinkClick r:id="rId6"/>
              </a:rPr>
              <a:t>maria.kumpula@regionjh.se</a:t>
            </a:r>
            <a:endParaRPr lang="sv-SE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v-SE" sz="1800">
                <a:latin typeface="Arial"/>
                <a:ea typeface="Helvetica Neue" panose="02000503000000020004" pitchFamily="2" charset="0"/>
                <a:cs typeface="Arial"/>
              </a:rPr>
              <a:t>063 - 14 66 26</a:t>
            </a:r>
            <a:endParaRPr lang="sv-SE" sz="180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426BF66F-B38E-3F7A-4D5E-25965A46133D}"/>
              </a:ext>
            </a:extLst>
          </p:cNvPr>
          <p:cNvSpPr txBox="1"/>
          <p:nvPr/>
        </p:nvSpPr>
        <p:spPr>
          <a:xfrm>
            <a:off x="292479" y="3763199"/>
            <a:ext cx="7186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v-SE" sz="1800" b="1">
                <a:latin typeface="Arial"/>
                <a:ea typeface="Helvetica Neue" panose="02000503000000020004" pitchFamily="2" charset="0"/>
                <a:cs typeface="Arial"/>
              </a:rPr>
              <a:t>Amelie Rahbek</a:t>
            </a:r>
            <a:r>
              <a:rPr lang="sv-SE" sz="1800">
                <a:latin typeface="Arial"/>
                <a:ea typeface="Helvetica Neue" panose="02000503000000020004" pitchFamily="2" charset="0"/>
                <a:cs typeface="Arial"/>
              </a:rPr>
              <a:t>, </a:t>
            </a:r>
            <a:r>
              <a:rPr lang="sv-SE" sz="1800" i="1">
                <a:latin typeface="Arial"/>
                <a:ea typeface="Helvetica Neue" panose="02000503000000020004" pitchFamily="2" charset="0"/>
                <a:cs typeface="Arial"/>
              </a:rPr>
              <a:t>Övergripande S3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C2E42122-445B-A127-329A-64306A1189C7}"/>
              </a:ext>
            </a:extLst>
          </p:cNvPr>
          <p:cNvSpPr txBox="1"/>
          <p:nvPr/>
        </p:nvSpPr>
        <p:spPr>
          <a:xfrm>
            <a:off x="292479" y="504825"/>
            <a:ext cx="4113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/>
              <a:t>Kontakta oss gärna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59F1D489-1047-C0B0-BD9E-C1A4A0E46B09}"/>
              </a:ext>
            </a:extLst>
          </p:cNvPr>
          <p:cNvSpPr txBox="1"/>
          <p:nvPr/>
        </p:nvSpPr>
        <p:spPr>
          <a:xfrm rot="19930207">
            <a:off x="8231391" y="4317039"/>
            <a:ext cx="4113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/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278188249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3DC818B5FBE34D8D39B5A1F7C34EF6" ma:contentTypeVersion="14" ma:contentTypeDescription="Skapa ett nytt dokument." ma:contentTypeScope="" ma:versionID="5cd83655addd091d2707d6d353de4201">
  <xsd:schema xmlns:xsd="http://www.w3.org/2001/XMLSchema" xmlns:xs="http://www.w3.org/2001/XMLSchema" xmlns:p="http://schemas.microsoft.com/office/2006/metadata/properties" xmlns:ns2="d2beed91-d31b-4d5b-b7e0-e1ded89bc88d" xmlns:ns3="0811ac20-e6aa-4096-9204-6cb362e8028e" targetNamespace="http://schemas.microsoft.com/office/2006/metadata/properties" ma:root="true" ma:fieldsID="8e836fb08857d5d84c04e877fc836c42" ns2:_="" ns3:_="">
    <xsd:import namespace="d2beed91-d31b-4d5b-b7e0-e1ded89bc88d"/>
    <xsd:import namespace="0811ac20-e6aa-4096-9204-6cb362e802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eed91-d31b-4d5b-b7e0-e1ded89bc8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ildmarkeringar" ma:readOnly="false" ma:fieldId="{5cf76f15-5ced-4ddc-b409-7134ff3c332f}" ma:taxonomyMulti="true" ma:sspId="26c6efaf-3aea-4086-b426-6b001a179c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1ac20-e6aa-4096-9204-6cb362e8028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b5b4cb6-f347-4f3a-a98b-6d299a8c6888}" ma:internalName="TaxCatchAll" ma:showField="CatchAllData" ma:web="0811ac20-e6aa-4096-9204-6cb362e802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beed91-d31b-4d5b-b7e0-e1ded89bc88d">
      <Terms xmlns="http://schemas.microsoft.com/office/infopath/2007/PartnerControls"/>
    </lcf76f155ced4ddcb4097134ff3c332f>
    <TaxCatchAll xmlns="0811ac20-e6aa-4096-9204-6cb362e8028e" xsi:nil="true"/>
  </documentManagement>
</p:properties>
</file>

<file path=customXml/itemProps1.xml><?xml version="1.0" encoding="utf-8"?>
<ds:datastoreItem xmlns:ds="http://schemas.openxmlformats.org/officeDocument/2006/customXml" ds:itemID="{8ACAEBF4-BFBA-4BCC-9A4A-2CE7860909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A28D19-35E4-4B59-998E-5D404C97C7E5}">
  <ds:schemaRefs>
    <ds:schemaRef ds:uri="0811ac20-e6aa-4096-9204-6cb362e8028e"/>
    <ds:schemaRef ds:uri="d2beed91-d31b-4d5b-b7e0-e1ded89bc8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2368267-8B25-4CFD-92C0-4E76CE668394}">
  <ds:schemaRefs>
    <ds:schemaRef ds:uri="0811ac20-e6aa-4096-9204-6cb362e8028e"/>
    <ds:schemaRef ds:uri="d2beed91-d31b-4d5b-b7e0-e1ded89bc88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Bredbild</PresentationFormat>
  <Slides>5</Slides>
  <Notes>1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5</vt:i4>
      </vt:variant>
    </vt:vector>
  </HeadingPairs>
  <TitlesOfParts>
    <vt:vector size="7" baseType="lpstr">
      <vt:lpstr>Fasett</vt:lpstr>
      <vt:lpstr>Office-tema</vt:lpstr>
      <vt:lpstr>Region Jämtland Härjedalen  Smart Specialisering och den Regionala Utvecklingsstrategin</vt:lpstr>
      <vt:lpstr>Jämtlands län 2050</vt:lpstr>
      <vt:lpstr>Smart Specialisering/S3</vt:lpstr>
      <vt:lpstr>Parallella spår som stärker våra styrkeområden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Jämtland Härjedalen  Smart Specialisering och den Regionala Utvecklingsstrategin</dc:title>
  <dc:creator>Amelie Rahbek</dc:creator>
  <cp:revision>15</cp:revision>
  <dcterms:created xsi:type="dcterms:W3CDTF">2023-01-24T07:34:13Z</dcterms:created>
  <dcterms:modified xsi:type="dcterms:W3CDTF">2023-01-24T15:58:44Z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0x010100E53DC818B5FBE34D8D39B5A1F7C34EF6</vt:lpwstr>
  </property>
  <property fmtid="{D5CDD505-2E9C-101B-9397-08002B2CF9AE}" pid="3" name="MediaServiceImageTags">
    <vt:lpwstr/>
  </property>
</Properties>
</file>